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41" r:id="rId3"/>
    <p:sldId id="312" r:id="rId4"/>
    <p:sldId id="356" r:id="rId5"/>
    <p:sldId id="299" r:id="rId6"/>
    <p:sldId id="376" r:id="rId7"/>
    <p:sldId id="379" r:id="rId8"/>
    <p:sldId id="359" r:id="rId9"/>
    <p:sldId id="331" r:id="rId10"/>
    <p:sldId id="378" r:id="rId11"/>
    <p:sldId id="321" r:id="rId12"/>
    <p:sldId id="374" r:id="rId13"/>
    <p:sldId id="31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1" autoAdjust="0"/>
    <p:restoredTop sz="94349" autoAdjust="0"/>
  </p:normalViewPr>
  <p:slideViewPr>
    <p:cSldViewPr>
      <p:cViewPr varScale="1">
        <p:scale>
          <a:sx n="86" d="100"/>
          <a:sy n="86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5EF6-362E-4476-BA1A-3D127D0E0EE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8F7B-B049-4B62-897E-AFC15295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6B51F-3AE5-487C-9572-33B755F64844}" type="slidenum">
              <a:rPr lang="ru-RU"/>
              <a:pPr/>
              <a:t>9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7724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Повторение.  уравнения и системы уравнений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5043478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МБОУ «Гимназия № 2»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Тернова</a:t>
            </a:r>
            <a:r>
              <a:rPr lang="ru-RU" sz="2400" b="1" i="1" dirty="0" smtClean="0">
                <a:solidFill>
                  <a:schemeClr val="tx1"/>
                </a:solidFill>
              </a:rPr>
              <a:t> Л. И.</a:t>
            </a:r>
            <a:endParaRPr lang="ru-RU" sz="24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/>
              <a:t>«КОМИЛЬФО»</a:t>
            </a:r>
          </a:p>
          <a:p>
            <a:pPr>
              <a:buNone/>
            </a:pPr>
            <a:r>
              <a:rPr lang="ru-RU" sz="3600" dirty="0" smtClean="0"/>
              <a:t>В переводе с французского –«</a:t>
            </a:r>
            <a:r>
              <a:rPr lang="ru-RU" sz="3600" b="1" u="sng" dirty="0" smtClean="0"/>
              <a:t>как надо»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и добавляю по-русски</a:t>
            </a:r>
          </a:p>
          <a:p>
            <a:pPr>
              <a:buNone/>
            </a:pPr>
            <a:r>
              <a:rPr lang="ru-RU" sz="3600" dirty="0" smtClean="0"/>
              <a:t> «</a:t>
            </a:r>
            <a:r>
              <a:rPr lang="ru-RU" sz="3600" b="1" u="sng" dirty="0" smtClean="0"/>
              <a:t>решать уравнения»</a:t>
            </a:r>
            <a:endParaRPr lang="ru-RU" sz="3600" dirty="0" smtClean="0"/>
          </a:p>
        </p:txBody>
      </p:sp>
      <p:pic>
        <p:nvPicPr>
          <p:cNvPr id="4" name="Рисунок 3" descr="C41-33 коп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214686"/>
            <a:ext cx="2286016" cy="3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 Что было легко, а что для вас оказалось сложным?</a:t>
            </a:r>
          </a:p>
          <a:p>
            <a:r>
              <a:rPr lang="ru-RU" sz="2800" dirty="0" smtClean="0"/>
              <a:t>3. Какая форма работы вам понравилась больше всего?</a:t>
            </a:r>
          </a:p>
          <a:p>
            <a:r>
              <a:rPr lang="ru-RU" sz="2800" dirty="0" smtClean="0"/>
              <a:t>3.  Что Вам запомнилось на уроке?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72008"/>
            <a:ext cx="5470543" cy="17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611188" y="1989138"/>
            <a:ext cx="8001000" cy="3908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CC"/>
                </a:solidFill>
                <a:latin typeface="Comic Sans MS" pitchFamily="66" charset="0"/>
              </a:rPr>
              <a:t> Как приятно, 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CC"/>
                </a:solidFill>
                <a:latin typeface="Comic Sans MS" pitchFamily="66" charset="0"/>
              </a:rPr>
              <a:t> что ты, что – то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CC"/>
                </a:solidFill>
                <a:latin typeface="Comic Sans MS" pitchFamily="66" charset="0"/>
              </a:rPr>
              <a:t> узнал.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Comic Sans MS" pitchFamily="66" charset="0"/>
              </a:rPr>
              <a:t>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Мольер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latin typeface="Comic Sans MS" pitchFamily="66" charset="0"/>
              </a:rPr>
              <a:t> </a:t>
            </a:r>
            <a:endParaRPr lang="ru-RU" sz="5400" dirty="0" smtClean="0">
              <a:latin typeface="Comic Sans MS" pitchFamily="66" charset="0"/>
            </a:endParaRPr>
          </a:p>
        </p:txBody>
      </p:sp>
      <p:pic>
        <p:nvPicPr>
          <p:cNvPr id="4" name="Picture 2" descr="ROYAL ART: Буки — детский сказочный персона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876255" y="332655"/>
            <a:ext cx="1872207" cy="2404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</a:p>
          <a:p>
            <a:pPr>
              <a:buNone/>
            </a:pPr>
            <a:r>
              <a:rPr lang="ru-RU" sz="2800" i="1" dirty="0" smtClean="0"/>
              <a:t>             Алгебра-9</a:t>
            </a:r>
          </a:p>
          <a:p>
            <a:r>
              <a:rPr lang="ru-RU" sz="2800" i="1" dirty="0" smtClean="0"/>
              <a:t>Повторить стр. </a:t>
            </a:r>
          </a:p>
          <a:p>
            <a:pPr>
              <a:buNone/>
            </a:pPr>
            <a:r>
              <a:rPr lang="ru-RU" sz="2800" i="1" dirty="0" smtClean="0"/>
              <a:t>     245- 247</a:t>
            </a:r>
          </a:p>
          <a:p>
            <a:pPr>
              <a:buNone/>
            </a:pPr>
            <a:r>
              <a:rPr lang="ru-RU" sz="2800" i="1" dirty="0" smtClean="0"/>
              <a:t>      Вопросы 13-22</a:t>
            </a:r>
          </a:p>
          <a:p>
            <a:r>
              <a:rPr lang="ru-RU" sz="2800" i="1" dirty="0" smtClean="0"/>
              <a:t>№925,931,</a:t>
            </a:r>
          </a:p>
          <a:p>
            <a:pPr>
              <a:buNone/>
            </a:pPr>
            <a:r>
              <a:rPr lang="ru-RU" sz="2800" i="1" dirty="0" smtClean="0"/>
              <a:t>         935,940,</a:t>
            </a:r>
          </a:p>
          <a:p>
            <a:pPr>
              <a:buNone/>
            </a:pPr>
            <a:r>
              <a:rPr lang="ru-RU" sz="2800" i="1" dirty="0" smtClean="0"/>
              <a:t>         951,953 (б) в каждо</a:t>
            </a:r>
            <a:r>
              <a:rPr lang="ru-RU" sz="2800" dirty="0" smtClean="0"/>
              <a:t>м</a:t>
            </a: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4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214702" cy="31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Молодцы!!!</a:t>
            </a:r>
            <a:br>
              <a:rPr lang="ru-RU" sz="6600" dirty="0" smtClean="0"/>
            </a:br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2857520" cy="23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818"/>
            <a:ext cx="289953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3366"/>
                </a:solidFill>
                <a:latin typeface="Times New Roman" pitchFamily="18" charset="0"/>
              </a:rPr>
              <a:t>"Мне приходится делить своё время между политикой и уравнениями. Однако уравнения по-моему, гораздо важнее, потому что политика существует только для данного момента, а уравнения будут существовать вечно".</a:t>
            </a:r>
          </a:p>
          <a:p>
            <a:pPr>
              <a:buNone/>
            </a:pPr>
            <a:r>
              <a:rPr lang="ru-RU" sz="1800" dirty="0" smtClean="0"/>
              <a:t>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003366"/>
                </a:solidFill>
                <a:latin typeface="Times New Roman" pitchFamily="18" charset="0"/>
              </a:rPr>
              <a:t>                                                                                                              А. Эйнштейн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Определение темы</a:t>
            </a:r>
            <a:br>
              <a:rPr lang="ru-RU" dirty="0" smtClean="0"/>
            </a:br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«…Посредством уравнений, теорем, я уйму всяких разрешал проблем…»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subTitle" idx="1"/>
          </p:nvPr>
        </p:nvSpPr>
        <p:spPr>
          <a:xfrm>
            <a:off x="2285984" y="714356"/>
            <a:ext cx="6400800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«Повторение. Уравнения и системы уравнений»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и обобщение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 Что такое уравнение, корень уравнения ? </a:t>
            </a:r>
          </a:p>
          <a:p>
            <a:pPr>
              <a:buNone/>
            </a:pPr>
            <a:r>
              <a:rPr lang="ru-RU" sz="2800" dirty="0" smtClean="0"/>
              <a:t>2. Какое уравнение называется целым, дробным рациональным?</a:t>
            </a:r>
          </a:p>
          <a:p>
            <a:pPr>
              <a:buNone/>
            </a:pPr>
            <a:r>
              <a:rPr lang="ru-RU" sz="2800" dirty="0" smtClean="0"/>
              <a:t>3. Формула дискриминанта в квадратном уравнении. Что значит Д&gt;0, Д&lt;0,Д=0?</a:t>
            </a:r>
          </a:p>
          <a:p>
            <a:pPr>
              <a:buNone/>
            </a:pPr>
            <a:r>
              <a:rPr lang="ru-RU" sz="2800" dirty="0" smtClean="0"/>
              <a:t>4. Формула корней квадратного уравнения.</a:t>
            </a:r>
          </a:p>
          <a:p>
            <a:pPr>
              <a:buNone/>
            </a:pPr>
            <a:r>
              <a:rPr lang="ru-RU" sz="2800" dirty="0" smtClean="0"/>
              <a:t>5. Теорема Виета</a:t>
            </a:r>
          </a:p>
          <a:p>
            <a:pPr>
              <a:buNone/>
            </a:pPr>
            <a:r>
              <a:rPr lang="ru-RU" sz="2800" dirty="0" smtClean="0"/>
              <a:t>6. Уметь различать по виду данное уравнение, согласно определению.</a:t>
            </a:r>
          </a:p>
          <a:p>
            <a:pPr>
              <a:buNone/>
            </a:pPr>
            <a:r>
              <a:rPr lang="ru-RU" sz="2800" dirty="0" smtClean="0"/>
              <a:t>7. Уметь применять способы решения к уравнению.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                Дадим отдых глазам: </a:t>
            </a:r>
          </a:p>
          <a:p>
            <a:r>
              <a:rPr lang="ru-RU" sz="2800" i="1" dirty="0" smtClean="0"/>
              <a:t> Закройте глаза. Закрытыми глазами посмотрите вправо, влево, вверх, вниз.</a:t>
            </a:r>
          </a:p>
          <a:p>
            <a:r>
              <a:rPr lang="ru-RU" sz="2800" i="1" dirty="0" smtClean="0"/>
              <a:t> Сильно зажмурьте глаза, резко откройте глаза.</a:t>
            </a:r>
          </a:p>
          <a:p>
            <a:r>
              <a:rPr lang="ru-RU" sz="2800" i="1" dirty="0" smtClean="0"/>
              <a:t> Сделайте круговые движения глазами сначала в одну сторону, затем в другую. Еще раз зажмурьте глаза. Немного посидите с закрытыми глазами. </a:t>
            </a:r>
          </a:p>
          <a:p>
            <a:r>
              <a:rPr lang="ru-RU" sz="2800" i="1" dirty="0" smtClean="0"/>
              <a:t>Медленно открываем глаза. Восстанавливаем резкость глаз.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уравнения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214422"/>
          <a:ext cx="6096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410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Группа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Уравнения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25х² - 1 = 0                 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2х² - 10х = 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х²+7х-18=0                     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0,25х² - х-3=0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(x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+2x)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- 2(x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+2x)- 3=0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х⁴-5х²+4=0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4/(x-9)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+ 9/(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x-4)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=2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 - x-2 +3 (х-3)=3 (4-х) -3  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 2x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-x -1 =x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-5x - (-1-х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 правильность решения уравнений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714488"/>
          <a:ext cx="7500990" cy="462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Группа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Ответ</a:t>
                      </a:r>
                      <a:endParaRPr lang="ru-RU" sz="3200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0,2;-0,2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б) 0,5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а) 9; -2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б) 6;-2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-1; 1 -2; 2</a:t>
                      </a:r>
                      <a:endParaRPr lang="ru-RU" dirty="0"/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-1; 1 -3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65; 13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704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Группа 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а) 4; 0,5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б) 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Рисунок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4149725"/>
            <a:ext cx="2166938" cy="2708275"/>
          </a:xfrm>
          <a:prstGeom prst="rect">
            <a:avLst/>
          </a:prstGeom>
          <a:noFill/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643042" y="714356"/>
          <a:ext cx="597695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Группа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Буква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№1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КО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№2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МИ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№3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№4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Ь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№5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Ф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№6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1669</TotalTime>
  <Words>494</Words>
  <Application>Microsoft Office PowerPoint</Application>
  <PresentationFormat>Экран (4:3)</PresentationFormat>
  <Paragraphs>104</Paragraphs>
  <Slides>14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математический</vt:lpstr>
      <vt:lpstr>Повторение.  уравнения и системы уравнений </vt:lpstr>
      <vt:lpstr>Девиз урока</vt:lpstr>
      <vt:lpstr> Определение темы урока</vt:lpstr>
      <vt:lpstr>Слайд 4</vt:lpstr>
      <vt:lpstr>Повторение и обобщение</vt:lpstr>
      <vt:lpstr>Физкультминутка</vt:lpstr>
      <vt:lpstr>Решить уравнения</vt:lpstr>
      <vt:lpstr>Проверь правильность решения уравнений</vt:lpstr>
      <vt:lpstr>Слайд 9</vt:lpstr>
      <vt:lpstr> </vt:lpstr>
      <vt:lpstr>Подведение итогов</vt:lpstr>
      <vt:lpstr>Слайд 12</vt:lpstr>
      <vt:lpstr>Домашнее задание</vt:lpstr>
      <vt:lpstr>Молодцы!!! Спасибо за урок!!!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195</cp:revision>
  <dcterms:created xsi:type="dcterms:W3CDTF">2011-07-12T07:33:19Z</dcterms:created>
  <dcterms:modified xsi:type="dcterms:W3CDTF">2019-04-08T12:11:53Z</dcterms:modified>
</cp:coreProperties>
</file>