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8" r:id="rId5"/>
    <p:sldId id="269" r:id="rId6"/>
    <p:sldId id="270" r:id="rId7"/>
    <p:sldId id="271" r:id="rId8"/>
    <p:sldId id="272" r:id="rId9"/>
    <p:sldId id="267" r:id="rId10"/>
    <p:sldId id="265" r:id="rId11"/>
    <p:sldId id="266" r:id="rId12"/>
    <p:sldId id="276" r:id="rId13"/>
    <p:sldId id="273" r:id="rId14"/>
    <p:sldId id="274" r:id="rId15"/>
    <p:sldId id="275" r:id="rId16"/>
    <p:sldId id="277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FF9900"/>
    <a:srgbClr val="FFFF00"/>
    <a:srgbClr val="FF9933"/>
    <a:srgbClr val="333333"/>
    <a:srgbClr val="CC3300"/>
    <a:srgbClr val="00808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5245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12BC5B0D-4D06-4448-BDD6-56E6E86D9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EB67-4749-4B8D-837F-DAEAE4110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1F915-824B-4ABE-B0BF-7A21E868C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DCEA9543-3A2A-4CC3-98F6-03BA67818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E2A4A0BA-0A9D-4609-A1B2-C19F58102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17EC-B1C0-4FF8-9217-8D19240A0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6F5A4-F83E-4785-9306-57A94EF25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83B7-ADD0-49D1-B3F9-5D587D21D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D2D9F-6E94-4E75-8166-4A229C045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3766-CD7C-48EB-9FD3-DFC27FEA3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33508-1ED1-4036-8BF1-977E82AB3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28A42-6BC8-4FAB-B12B-37AF9D0A5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53817-9090-4036-9CEF-8B16ED156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73826511-C241-404F-BD9F-0D5AF0286E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797152"/>
            <a:ext cx="8915400" cy="1600200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Семинар учителей физико-математического цикла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en-US" sz="6000" b="1" dirty="0">
              <a:effectLst>
                <a:outerShdw blurRad="38100" dist="38100" dir="2700000" algn="tl">
                  <a:srgbClr val="C0C0C0"/>
                </a:outerShdw>
              </a:effectLst>
              <a:latin typeface="Microstyle Bold Extended AT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7416824" cy="560452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7416824" cy="534011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7200800" cy="56886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19"/>
            <a:ext cx="7416824" cy="5325421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74394"/>
            <a:ext cx="7215336" cy="538143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856895"/>
            <a:ext cx="7287344" cy="524483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19672" y="838200"/>
            <a:ext cx="7143328" cy="5486400"/>
          </a:xfrm>
        </p:spPr>
        <p:txBody>
          <a:bodyPr/>
          <a:lstStyle/>
          <a:p>
            <a:pPr algn="just"/>
            <a:r>
              <a:rPr lang="ru-RU" b="0" dirty="0" smtClean="0">
                <a:solidFill>
                  <a:schemeClr val="bg1"/>
                </a:solidFill>
              </a:rPr>
              <a:t>		Часы части, формируемой участниками образовательного процесса, в 5 – 8 классах используются для введения новых учебных предметов, удовлетворения познавательных интересов обучающихся (в соответствии с запросами):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</a:rPr>
              <a:t>           </a:t>
            </a:r>
            <a:r>
              <a:rPr lang="ru-RU" i="1" u="sng" dirty="0" smtClean="0">
                <a:solidFill>
                  <a:schemeClr val="bg1"/>
                </a:solidFill>
              </a:rPr>
              <a:t>Практикум решения математических задач</a:t>
            </a:r>
          </a:p>
          <a:p>
            <a:pPr algn="just"/>
            <a:r>
              <a:rPr lang="ru-RU" b="0" dirty="0" smtClean="0">
                <a:solidFill>
                  <a:schemeClr val="bg1"/>
                </a:solidFill>
              </a:rPr>
              <a:t>		Данный курс направлен на формирование математических компетенций посредством решения занимательных и нестандартных задач, выполнения заданий творческого характера (1 час в неделю) –7Б, 8Б, 8В  классы (авторская программа учителя математики И.Н. Карташовой).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838200"/>
            <a:ext cx="7215336" cy="54864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		Через внеурочную деятельность реализуются следующие программы: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Социальное направление: 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</a:rPr>
              <a:t>Финансовая грамотность </a:t>
            </a:r>
            <a:r>
              <a:rPr lang="ru-RU" dirty="0" smtClean="0">
                <a:solidFill>
                  <a:schemeClr val="bg1"/>
                </a:solidFill>
              </a:rPr>
              <a:t>5-8 класс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Общеинтеллектуальное направление: 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</a:rPr>
              <a:t>Математический клуб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6 класс – Рей Н.Д.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7 класс – Карташова И.Н.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8 класс – Новокшанова Н.В.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</a:rPr>
              <a:t>Астрофизика</a:t>
            </a:r>
            <a:r>
              <a:rPr lang="ru-RU" dirty="0" smtClean="0">
                <a:solidFill>
                  <a:schemeClr val="bg1"/>
                </a:solidFill>
              </a:rPr>
              <a:t> 8 класс Алексеенко Н.В.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813" y="1340768"/>
            <a:ext cx="7345362" cy="432106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250" y="980728"/>
            <a:ext cx="7273230" cy="511256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6324600" cy="743744"/>
          </a:xfrm>
          <a:noFill/>
          <a:ln/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CC00"/>
                </a:solidFill>
                <a:latin typeface="Microstyle Bold Extended ATT" pitchFamily="2" charset="0"/>
              </a:rPr>
              <a:t>МБОУ «Гимназия №2»</a:t>
            </a:r>
            <a:endParaRPr lang="en-US" sz="4800" b="1" dirty="0">
              <a:solidFill>
                <a:srgbClr val="FFCC00"/>
              </a:solidFill>
              <a:latin typeface="Microstyle Bold Extended ATT" pitchFamily="2" charset="0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1340768"/>
            <a:ext cx="7010400" cy="4800600"/>
          </a:xfrm>
          <a:noFill/>
          <a:ln/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Проектирование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деятельности педагогов 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по разработке средств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повышения эффективности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учебных занятий 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по предметам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физико-математического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цикла в соответствии с</a:t>
            </a:r>
          </a:p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требованиями ФГОС</a:t>
            </a:r>
            <a:endParaRPr lang="ru-RU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124744"/>
            <a:ext cx="3312368" cy="24482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Если нет ни ясной цели, ни определенной программы… то и результаты  будут всегда случайны</a:t>
            </a:r>
          </a:p>
          <a:p>
            <a:pPr algn="ctr"/>
            <a:r>
              <a:rPr lang="ru-RU" dirty="0" smtClean="0"/>
              <a:t>А.С. Макаренко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0040"/>
            <a:ext cx="7416824" cy="53560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5" y="620688"/>
            <a:ext cx="7362206" cy="547260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764705"/>
            <a:ext cx="7306947" cy="547260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052736"/>
            <a:ext cx="7344816" cy="5266671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7344816" cy="5356669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764703"/>
            <a:ext cx="7416824" cy="529333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n_your_mind">
  <a:themeElements>
    <a:clrScheme name="turn_your_mi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rn_your_mind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rn_your_mi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n_your_mi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n_your_mi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n_your_mi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n_your_mi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n_your_mi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n_your_mi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n_your_mi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n_your_mi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n_your_mi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n_your_mi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n_your_mi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turn_your_mind</Template>
  <TotalTime>30</TotalTime>
  <Words>48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turn_your_mind</vt:lpstr>
      <vt:lpstr>Семинар учителей физико-математического цикла  </vt:lpstr>
      <vt:lpstr>МБОУ «Гимназия №2»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YOUR MIND</dc:title>
  <dc:creator>User</dc:creator>
  <cp:lastModifiedBy>User</cp:lastModifiedBy>
  <cp:revision>16</cp:revision>
  <dcterms:created xsi:type="dcterms:W3CDTF">2018-12-09T14:20:17Z</dcterms:created>
  <dcterms:modified xsi:type="dcterms:W3CDTF">2018-12-09T15:03:41Z</dcterms:modified>
</cp:coreProperties>
</file>